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3" r:id="rId23"/>
    <p:sldId id="279" r:id="rId24"/>
    <p:sldId id="280" r:id="rId25"/>
    <p:sldId id="281" r:id="rId26"/>
    <p:sldId id="282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8" autoAdjust="0"/>
    <p:restoredTop sz="88820" autoAdjust="0"/>
  </p:normalViewPr>
  <p:slideViewPr>
    <p:cSldViewPr snapToGrid="0">
      <p:cViewPr>
        <p:scale>
          <a:sx n="78" d="100"/>
          <a:sy n="78" d="100"/>
        </p:scale>
        <p:origin x="69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F66BD-CD79-49AA-B2A9-96BBA6A58739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A9F4F-4AA1-434B-B6E9-4519B9038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2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https://royalsocietypublishing.org/doi/10.1098/rsbl.2014.0381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01E20-03C3-4F5A-91AF-ACD7D70658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59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10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23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85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0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5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9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74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third of their weight in waste, as they only defecate</a:t>
            </a:r>
            <a:r>
              <a:rPr lang="en-US" baseline="0" dirty="0"/>
              <a:t> once a week. Sloths take between 150 and 1200 hours to pass a meal. Stomach fermentation. Highly variable body temperature, almost cold-blooded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52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Superficial muscles of the shoulder region of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Choloepus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didactylus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(A) and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Bradypus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variegatus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(B). Ventral aspect. 1: M. pectoralis superficialis anterior; 2: M. pectoralis superficialis posterior; 3: M. pectoralis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profundus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4: M. pectoralis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profundus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posterior; 5: M. latissimus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dorsi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6: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dorso-epitrochlearis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7: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deltoideus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8: M. sternomastoideus; 9: M. cleidomastoideus; 10: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deltoideus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clavicularis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11: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deltoideus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acromialis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12: M. biceps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brachii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anterior belly; 13: M. biceps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brachii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caudal belly; 14: Common tendon of 2, 11, 12; 15: M. coracobrachialis; 16: M. serratus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ventralis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17: M. pectoralis superficialis; 18: M. triceps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brachii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caput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/>
              <a:t>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29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1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7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3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77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07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9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0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79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1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88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2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74DD0-CF3F-4F73-B802-CBC72A9534FB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7A7F0-5772-45D5-BBC9-42CF0EE08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7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35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kangaroo anatomy pou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0488"/>
            <a:ext cx="11239500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92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Placenta made of chorion &amp; vitelline vessels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 descr="Image result for marsupial placenta stru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88" y="1395156"/>
            <a:ext cx="9197051" cy="546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94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53" y="96982"/>
            <a:ext cx="6600519" cy="676101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Eutheria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igure thumbnail g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11" y="357188"/>
            <a:ext cx="8650017" cy="650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32946" y="4901046"/>
            <a:ext cx="197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Laurasiatheria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6555" y="3363397"/>
            <a:ext cx="197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Euarchontoglires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01200" y="1825625"/>
            <a:ext cx="762001" cy="363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28910" y="2323955"/>
            <a:ext cx="734291" cy="308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63425" y="3489109"/>
            <a:ext cx="140936" cy="1046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77276" y="4916125"/>
            <a:ext cx="140936" cy="1046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73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Xenarthra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enamel!</a:t>
            </a:r>
          </a:p>
          <a:p>
            <a:r>
              <a:rPr lang="en-US" dirty="0"/>
              <a:t>Armadillos: South &amp; North America</a:t>
            </a:r>
          </a:p>
          <a:p>
            <a:r>
              <a:rPr lang="en-US" dirty="0" err="1"/>
              <a:t>Pilosa</a:t>
            </a:r>
            <a:endParaRPr lang="en-US" dirty="0"/>
          </a:p>
          <a:p>
            <a:pPr lvl="1"/>
            <a:r>
              <a:rPr lang="en-US" dirty="0"/>
              <a:t>Sloths: South &amp; Central America (6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Anteaters: South America (4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pic>
        <p:nvPicPr>
          <p:cNvPr id="4098" name="Picture 2" descr="Image result for xenarth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66" y="0"/>
            <a:ext cx="5016471" cy="652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enarth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3730"/>
            <a:ext cx="6982866" cy="255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31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45" y="-54500"/>
            <a:ext cx="10515600" cy="1325563"/>
          </a:xfrm>
        </p:spPr>
        <p:txBody>
          <a:bodyPr/>
          <a:lstStyle/>
          <a:p>
            <a:r>
              <a:rPr lang="en-US" dirty="0" err="1"/>
              <a:t>Xenarthra</a:t>
            </a:r>
            <a:r>
              <a:rPr lang="en-US" dirty="0"/>
              <a:t>: Armadillos (21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" y="4098840"/>
            <a:ext cx="5153891" cy="267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pink fairy armadi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" y="1307222"/>
            <a:ext cx="20383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giant armadill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471305"/>
            <a:ext cx="6477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giant armadill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874" y="1967724"/>
            <a:ext cx="3097855" cy="2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armadillo skelet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36" y="147205"/>
            <a:ext cx="3312968" cy="225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ine-banded Armadill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81" y="923409"/>
            <a:ext cx="2373273" cy="143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35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45" y="-54500"/>
            <a:ext cx="10515600" cy="1325563"/>
          </a:xfrm>
        </p:spPr>
        <p:txBody>
          <a:bodyPr/>
          <a:lstStyle/>
          <a:p>
            <a:r>
              <a:rPr lang="en-US" dirty="0" err="1"/>
              <a:t>Xenarthra</a:t>
            </a:r>
            <a:r>
              <a:rPr lang="en-US" dirty="0"/>
              <a:t>: Armadillos (21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2" y="934595"/>
            <a:ext cx="10510805" cy="5923405"/>
          </a:xfrm>
        </p:spPr>
      </p:pic>
    </p:spTree>
    <p:extLst>
      <p:ext uri="{BB962C8B-B14F-4D97-AF65-F5344CB8AC3E}">
        <p14:creationId xmlns:p14="http://schemas.microsoft.com/office/powerpoint/2010/main" val="2669766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45" y="-54500"/>
            <a:ext cx="10515600" cy="1325563"/>
          </a:xfrm>
        </p:spPr>
        <p:txBody>
          <a:bodyPr/>
          <a:lstStyle/>
          <a:p>
            <a:r>
              <a:rPr lang="en-US" dirty="0" err="1"/>
              <a:t>Xenarthra</a:t>
            </a:r>
            <a:r>
              <a:rPr lang="en-US" dirty="0"/>
              <a:t>: Armadillos (21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Image result for glyptod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27" y="1483886"/>
            <a:ext cx="7114930" cy="4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 result for glyptod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8300"/>
            <a:ext cx="4959927" cy="33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36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 err="1"/>
              <a:t>Xenarthra</a:t>
            </a:r>
            <a:r>
              <a:rPr lang="en-US" dirty="0"/>
              <a:t>: </a:t>
            </a:r>
            <a:r>
              <a:rPr lang="en-US" dirty="0" err="1"/>
              <a:t>Pilosa</a:t>
            </a:r>
            <a:r>
              <a:rPr lang="en-US" dirty="0"/>
              <a:t>: </a:t>
            </a:r>
            <a:r>
              <a:rPr lang="en-US" dirty="0" err="1"/>
              <a:t>Folivora</a:t>
            </a:r>
            <a:r>
              <a:rPr lang="en-US" dirty="0"/>
              <a:t> (Sloths, 6 species)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 descr="Image result for silky anteater anatomy ul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5" y="1467250"/>
            <a:ext cx="6913418" cy="531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loth anato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85" y="4010891"/>
            <a:ext cx="4969993" cy="27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radyp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81" y="1081592"/>
            <a:ext cx="2110760" cy="281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upload.wikimedia.org/wikipedia/commons/thumb/2/2e/MC_Drei-Finger-Faultier.jpg/1280px-MC_Drei-Finger-Faulti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83" y="2489200"/>
            <a:ext cx="2078526" cy="13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result for Sloth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83" y="1217324"/>
            <a:ext cx="2031875" cy="12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37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 err="1"/>
              <a:t>Xenarthra</a:t>
            </a:r>
            <a:r>
              <a:rPr lang="en-US" dirty="0"/>
              <a:t>: </a:t>
            </a:r>
            <a:r>
              <a:rPr lang="en-US" dirty="0" err="1"/>
              <a:t>Pilosa</a:t>
            </a:r>
            <a:r>
              <a:rPr lang="en-US" dirty="0"/>
              <a:t>: </a:t>
            </a:r>
            <a:r>
              <a:rPr lang="en-US" dirty="0" err="1"/>
              <a:t>Folivora</a:t>
            </a:r>
            <a:r>
              <a:rPr lang="en-US" dirty="0"/>
              <a:t> (Sloths, 6 species)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Image result for Sloth digestive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92" y="1236005"/>
            <a:ext cx="4213080" cy="54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rsbl.royalsocietypublishing.org/content/roybiolett/10/4/20140172/F1.large.jpg?width=800&amp;height=600&amp;carouse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426" y="1236004"/>
            <a:ext cx="2695695" cy="552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93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Macropodiforms</a:t>
            </a:r>
            <a:r>
              <a:rPr lang="en-US" dirty="0"/>
              <a:t>: </a:t>
            </a:r>
            <a:r>
              <a:rPr lang="en-US" dirty="0" err="1"/>
              <a:t>Macropodidae</a:t>
            </a:r>
            <a:br>
              <a:rPr lang="en-US" dirty="0"/>
            </a:br>
            <a:r>
              <a:rPr lang="en-US" dirty="0"/>
              <a:t>Kangaroos, tree-kangaroos, and wallabies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 descr="Image result for tree kangaro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8" y="1690688"/>
            <a:ext cx="6450957" cy="483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 result for tree kangaroo skele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47" y="1690687"/>
            <a:ext cx="6429915" cy="37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23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n external file that holds a picture, illustration, etc.&#10;Object name is joa0219-0360-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69" y="0"/>
            <a:ext cx="4437661" cy="684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4" name="Picture 4" descr="Image result for sloth my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546"/>
            <a:ext cx="6431762" cy="670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04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 err="1"/>
              <a:t>Folivora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An external file that holds a picture, illustration, etc.&#10;Object name is joa0219-0360-f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3" y="1396567"/>
            <a:ext cx="7689273" cy="100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430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sloths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2" name="Picture 8" descr="Image result for giant ground sloth ank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082708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giant ground sloth ank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50" y="1436652"/>
            <a:ext cx="3926838" cy="52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885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/>
              <a:t>Extinct sloths! Giant! Marine!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72" name="Picture 8" descr="Image result for giant ground slo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1" y="4125560"/>
            <a:ext cx="4541776" cy="25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giant ground slo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0" y="1320005"/>
            <a:ext cx="368677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marine slo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71" y="1170208"/>
            <a:ext cx="3779776" cy="286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Image result for marine slo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947" y="0"/>
            <a:ext cx="357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860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/>
              <a:t>Extinct sloths! Giant! Marine!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74" name="Picture 10" descr="Image result for giant ground slo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0" y="1320005"/>
            <a:ext cx="368677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paleoburro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13" y="1320005"/>
            <a:ext cx="8039843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2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/>
              <a:t>Ecological ghosts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Image result for joshua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80" y="1186544"/>
            <a:ext cx="9730634" cy="547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857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/>
              <a:t>Ecological ghosts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Image result for joshua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80" y="1186544"/>
            <a:ext cx="9730634" cy="547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Image result for giant sloth du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64" y="4458340"/>
            <a:ext cx="4479636" cy="23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Image result for osage oran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0" y="5054086"/>
            <a:ext cx="23907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Image result for avocado megafau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4" y="16248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76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sloth ankles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giant ground sloth ank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63" y="4124325"/>
            <a:ext cx="57150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75" y="1368772"/>
            <a:ext cx="4215232" cy="286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iant ground sloth ank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00" y="225458"/>
            <a:ext cx="3781425" cy="657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56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1373"/>
            <a:ext cx="9911405" cy="639662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2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86" y="70338"/>
            <a:ext cx="8992537" cy="6687178"/>
          </a:xfrm>
        </p:spPr>
      </p:pic>
    </p:spTree>
    <p:extLst>
      <p:ext uri="{BB962C8B-B14F-4D97-AF65-F5344CB8AC3E}">
        <p14:creationId xmlns:p14="http://schemas.microsoft.com/office/powerpoint/2010/main" val="168081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Pentapedal</a:t>
            </a:r>
            <a:r>
              <a:rPr lang="en-US" dirty="0"/>
              <a:t> locomotion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 result for kangaroo pentapedal locomo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3" y="1690688"/>
            <a:ext cx="8096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Image result for kangaroo pentapedal locomo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3" y="4131258"/>
            <a:ext cx="80962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95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 result for kangaroo pentapedal locomo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3" y="237281"/>
            <a:ext cx="8096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kangaroo pentapedal locomo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0"/>
            <a:ext cx="12007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228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Marsupial Reproduction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61" y="1839119"/>
            <a:ext cx="5534415" cy="4579729"/>
          </a:xfrm>
        </p:spPr>
      </p:pic>
      <p:pic>
        <p:nvPicPr>
          <p:cNvPr id="1026" name="Picture 2" descr="Image result for marsupial develo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68" y="1839119"/>
            <a:ext cx="5684914" cy="460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32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Marsupial Reproduction</a:t>
            </a:r>
          </a:p>
        </p:txBody>
      </p:sp>
      <p:pic>
        <p:nvPicPr>
          <p:cNvPr id="1028" name="Picture 4" descr="Image result for marsupial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9" y="1839118"/>
            <a:ext cx="57896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s://upload.wikimedia.org/wikipedia/commons/4/4f/Joey_in_pou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36" y="1468692"/>
            <a:ext cx="5832764" cy="491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815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3" y="1158124"/>
            <a:ext cx="5379657" cy="56998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 descr="http://blogs.discovermagazine.com/notrocketscience/files/2012/04/Kangaroo-vagin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269332"/>
            <a:ext cx="66675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9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239</Words>
  <Application>Microsoft Office PowerPoint</Application>
  <PresentationFormat>Widescreen</PresentationFormat>
  <Paragraphs>47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Macropodiforms: Macropodidae Kangaroos, tree-kangaroos, and wallabies</vt:lpstr>
      <vt:lpstr>PowerPoint Presentation</vt:lpstr>
      <vt:lpstr>PowerPoint Presentation</vt:lpstr>
      <vt:lpstr>Pentapedal locomotion</vt:lpstr>
      <vt:lpstr>PowerPoint Presentation</vt:lpstr>
      <vt:lpstr>Marsupial Reproduction</vt:lpstr>
      <vt:lpstr>Marsupial Reproduction</vt:lpstr>
      <vt:lpstr>PowerPoint Presentation</vt:lpstr>
      <vt:lpstr>PowerPoint Presentation</vt:lpstr>
      <vt:lpstr>Placenta made of chorion &amp; vitelline vessels</vt:lpstr>
      <vt:lpstr>PowerPoint Presentation</vt:lpstr>
      <vt:lpstr>Eutheria</vt:lpstr>
      <vt:lpstr>Xenarthra</vt:lpstr>
      <vt:lpstr>Xenarthra: Armadillos (21 sp)</vt:lpstr>
      <vt:lpstr>Xenarthra: Armadillos (21 sp)</vt:lpstr>
      <vt:lpstr>Xenarthra: Armadillos (21 sp)</vt:lpstr>
      <vt:lpstr>Xenarthra: Pilosa: Folivora (Sloths, 6 species)</vt:lpstr>
      <vt:lpstr>Xenarthra: Pilosa: Folivora (Sloths, 6 species)</vt:lpstr>
      <vt:lpstr>PowerPoint Presentation</vt:lpstr>
      <vt:lpstr>Folivora</vt:lpstr>
      <vt:lpstr>Ground sloths</vt:lpstr>
      <vt:lpstr>Extinct sloths! Giant! Marine!</vt:lpstr>
      <vt:lpstr>Extinct sloths! Giant! Marine!</vt:lpstr>
      <vt:lpstr>Ecological ghosts</vt:lpstr>
      <vt:lpstr>Ecological ghosts</vt:lpstr>
      <vt:lpstr>Ground sloth ankles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Mitchell</dc:creator>
  <cp:lastModifiedBy>Jonathan Mitchell</cp:lastModifiedBy>
  <cp:revision>10</cp:revision>
  <dcterms:created xsi:type="dcterms:W3CDTF">2020-11-11T14:51:42Z</dcterms:created>
  <dcterms:modified xsi:type="dcterms:W3CDTF">2020-11-13T14:53:02Z</dcterms:modified>
</cp:coreProperties>
</file>